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B5215-3362-463D-9335-3141AB92DABF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5895-B942-49E9-AAC7-71D885A4CD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B5215-3362-463D-9335-3141AB92DABF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5895-B942-49E9-AAC7-71D885A4CD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B5215-3362-463D-9335-3141AB92DABF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5895-B942-49E9-AAC7-71D885A4CD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B5215-3362-463D-9335-3141AB92DABF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5895-B942-49E9-AAC7-71D885A4CD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B5215-3362-463D-9335-3141AB92DABF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5895-B942-49E9-AAC7-71D885A4CD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B5215-3362-463D-9335-3141AB92DABF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5895-B942-49E9-AAC7-71D885A4CD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B5215-3362-463D-9335-3141AB92DABF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5895-B942-49E9-AAC7-71D885A4CD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B5215-3362-463D-9335-3141AB92DABF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5895-B942-49E9-AAC7-71D885A4CD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B5215-3362-463D-9335-3141AB92DABF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5895-B942-49E9-AAC7-71D885A4CD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B5215-3362-463D-9335-3141AB92DABF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5895-B942-49E9-AAC7-71D885A4CD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B5215-3362-463D-9335-3141AB92DABF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5895-B942-49E9-AAC7-71D885A4CD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B5215-3362-463D-9335-3141AB92DABF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05895-B942-49E9-AAC7-71D885A4CD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Chris\Desktop\SciedUnitplan\Chemputerassess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Chris\Desktop\SciedUnitplan\AntaresAssess.mp3" TargetMode="Externa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52400"/>
            <a:ext cx="777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ADRIAN" pitchFamily="2" charset="2"/>
              </a:rPr>
              <a:t>Incoming communication....</a:t>
            </a:r>
          </a:p>
          <a:p>
            <a:pPr algn="ctr"/>
            <a:r>
              <a:rPr lang="en-US" sz="3200" dirty="0" err="1" smtClean="0">
                <a:latin typeface="ADRIAN" pitchFamily="2" charset="2"/>
              </a:rPr>
              <a:t>Chem-Puter</a:t>
            </a:r>
            <a:r>
              <a:rPr lang="en-US" sz="3200" dirty="0" smtClean="0">
                <a:latin typeface="ADRIAN" pitchFamily="2" charset="2"/>
              </a:rPr>
              <a:t> booting up.....</a:t>
            </a:r>
            <a:endParaRPr lang="en-US" sz="3200" dirty="0">
              <a:latin typeface="ADRIAN" pitchFamily="2" charset="2"/>
            </a:endParaRPr>
          </a:p>
        </p:txBody>
      </p:sp>
      <p:sp>
        <p:nvSpPr>
          <p:cNvPr id="1026" name="mainfrm"/>
          <p:cNvSpPr>
            <a:spLocks noEditPoints="1" noChangeArrowheads="1"/>
          </p:cNvSpPr>
          <p:nvPr/>
        </p:nvSpPr>
        <p:spPr bwMode="auto">
          <a:xfrm>
            <a:off x="2514600" y="1828800"/>
            <a:ext cx="4114800" cy="40386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Chemputerasses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8486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9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Incoming message from:</a:t>
            </a:r>
            <a:r>
              <a:rPr lang="en-US" dirty="0" smtClean="0">
                <a:latin typeface="ACTION" pitchFamily="2" charset="2"/>
              </a:rPr>
              <a:t/>
            </a:r>
            <a:br>
              <a:rPr lang="en-US" dirty="0" smtClean="0">
                <a:latin typeface="ACTION" pitchFamily="2" charset="2"/>
              </a:rPr>
            </a:br>
            <a:r>
              <a:rPr lang="en-US" sz="3200" dirty="0" smtClean="0">
                <a:latin typeface="ACTION" pitchFamily="2" charset="2"/>
              </a:rPr>
              <a:t>The </a:t>
            </a:r>
            <a:r>
              <a:rPr lang="en-US" sz="3200" dirty="0" err="1" smtClean="0">
                <a:latin typeface="ACTION" pitchFamily="2" charset="2"/>
              </a:rPr>
              <a:t>Antares</a:t>
            </a:r>
            <a:r>
              <a:rPr lang="en-US" sz="3200" dirty="0" smtClean="0">
                <a:latin typeface="ACTION" pitchFamily="2" charset="2"/>
              </a:rPr>
              <a:t> Corporation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pic>
        <p:nvPicPr>
          <p:cNvPr id="4" name="AntaresAsses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4400" y="6172200"/>
            <a:ext cx="304800" cy="304800"/>
          </a:xfrm>
          <a:prstGeom prst="rect">
            <a:avLst/>
          </a:prstGeom>
        </p:spPr>
      </p:pic>
      <p:pic>
        <p:nvPicPr>
          <p:cNvPr id="2051" name="Picture 3" descr="C:\Documents and Settings\Chris\Local Settings\Temporary Internet Files\Content.IE5\MGQ3FBKF\MM900219073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2057400"/>
            <a:ext cx="3505200" cy="3554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1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11</Words>
  <Application>Microsoft Office PowerPoint</Application>
  <PresentationFormat>On-screen Show (4:3)</PresentationFormat>
  <Paragraphs>3</Paragraphs>
  <Slides>2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Incoming message from: The Antares Corporation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1</cp:revision>
  <dcterms:created xsi:type="dcterms:W3CDTF">2010-05-07T06:25:47Z</dcterms:created>
  <dcterms:modified xsi:type="dcterms:W3CDTF">2010-05-07T06:32:53Z</dcterms:modified>
</cp:coreProperties>
</file>